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56" r:id="rId3"/>
    <p:sldId id="257" r:id="rId4"/>
    <p:sldId id="258" r:id="rId5"/>
    <p:sldId id="264" r:id="rId6"/>
    <p:sldId id="259" r:id="rId7"/>
    <p:sldId id="260" r:id="rId8"/>
    <p:sldId id="263" r:id="rId9"/>
    <p:sldId id="261" r:id="rId10"/>
    <p:sldId id="262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erfazal0@gmail.com" initials="a" lastIdx="1" clrIdx="0">
    <p:extLst>
      <p:ext uri="{19B8F6BF-5375-455C-9EA6-DF929625EA0E}">
        <p15:presenceInfo xmlns:p15="http://schemas.microsoft.com/office/powerpoint/2012/main" userId="2c027db1fc50c6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CF88F-F989-43BD-8C61-38A75009B6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2B8F6E-C5B2-4D61-A515-FF3CA1CF4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2A2DF-5DF2-46E5-BA53-E72DA28A4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2EF78-1CB9-4070-BDF4-FF649BA86E5D}" type="datetimeFigureOut">
              <a:rPr lang="en-AU" smtClean="0"/>
              <a:t>19/11/2020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EDA96-728F-48E9-AAB9-45B8854F4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268CB-1F58-44A5-8596-9A4AC158E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63F7-9363-4BCB-9B9D-D100FB0263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9449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AB24E-E103-451B-9162-9606EA6AC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FB1C25-9A50-4931-96CB-48A2C70616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00EDBF-2528-451C-AC41-292B739FC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2EF78-1CB9-4070-BDF4-FF649BA86E5D}" type="datetimeFigureOut">
              <a:rPr lang="en-AU" smtClean="0"/>
              <a:t>19/11/2020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0C459-ED64-412C-A98D-019987F66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D1B1F-EDC3-4651-9F9C-076B99695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63F7-9363-4BCB-9B9D-D100FB0263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8021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0D9BB-1EC8-429D-A232-97929EE125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1D8E8E-4838-4A97-858F-6BA521F1F2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6206-B5D8-4E9F-BB25-95F2B3517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2EF78-1CB9-4070-BDF4-FF649BA86E5D}" type="datetimeFigureOut">
              <a:rPr lang="en-AU" smtClean="0"/>
              <a:t>19/11/2020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E1E99-B033-4126-A82C-12122B3FA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A9A6C-5930-4347-B868-270A91F7A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63F7-9363-4BCB-9B9D-D100FB0263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0355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C940D-E58B-4C65-973F-B2A11F767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42097-BD7B-4CAE-BB6C-B63DA08C0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F66D1-087A-4DD5-B96C-8873E2626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2EF78-1CB9-4070-BDF4-FF649BA86E5D}" type="datetimeFigureOut">
              <a:rPr lang="en-AU" smtClean="0"/>
              <a:t>19/11/2020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46ADE-4222-44DF-8F2D-C14387FCC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D4351-24CE-44F2-81F4-DF95B0707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63F7-9363-4BCB-9B9D-D100FB0263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188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CCFA0-E954-469C-976C-B59FEA6E6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BBB7FF-F771-4741-9944-48D7E0F30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A7975-7C5A-4963-9AEE-9DA77E879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2EF78-1CB9-4070-BDF4-FF649BA86E5D}" type="datetimeFigureOut">
              <a:rPr lang="en-AU" smtClean="0"/>
              <a:t>19/11/2020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51DBC-81D9-4062-9E1F-CFA49A0AD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E1C274-9658-4009-B204-DFE3B6768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63F7-9363-4BCB-9B9D-D100FB0263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29770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FBC63-1E8B-44B8-BC28-E82D189AA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7FD62-A895-4B3C-BA9F-BC43FF7755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E8CED9-5338-4186-92C3-640E23FDE0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0667D-36DA-41B8-BDAE-6625FF450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2EF78-1CB9-4070-BDF4-FF649BA86E5D}" type="datetimeFigureOut">
              <a:rPr lang="en-AU" smtClean="0"/>
              <a:t>19/11/2020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A44410-BB95-4923-8A75-070FAFB7F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00FFE-C0B8-44C4-AD96-A0820944B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63F7-9363-4BCB-9B9D-D100FB0263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1788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544F7-E427-4A71-A390-97AFCFC7A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4E4028-247D-4B6D-9DFF-B2E97A942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D209BB-9F8C-44CE-9030-1A0CF684B7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DA7B97-842F-45B9-852F-C3F15744CD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566BAE-2161-46ED-839E-C20C1E3D0C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ADC42E-FBBC-4E09-8446-0331CAEBD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2EF78-1CB9-4070-BDF4-FF649BA86E5D}" type="datetimeFigureOut">
              <a:rPr lang="en-AU" smtClean="0"/>
              <a:t>19/11/2020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2A3F6D-7C6E-4CD3-B1C1-BD7809FD7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81DB4-4A17-4D68-96E1-BAFEFCA3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63F7-9363-4BCB-9B9D-D100FB0263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3765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BB700-272C-44DC-B956-CC78C5A4C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6A7944-6033-4151-811F-5FE45EFBF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2EF78-1CB9-4070-BDF4-FF649BA86E5D}" type="datetimeFigureOut">
              <a:rPr lang="en-AU" smtClean="0"/>
              <a:t>19/11/2020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D8BD99-4DC0-41A4-9FF6-801DE30A2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F1D64F-8DBF-44F3-80EF-C939B7BB2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63F7-9363-4BCB-9B9D-D100FB0263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527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CF1969-ACB7-4B5E-9A48-2B212CDCE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2EF78-1CB9-4070-BDF4-FF649BA86E5D}" type="datetimeFigureOut">
              <a:rPr lang="en-AU" smtClean="0"/>
              <a:t>19/11/2020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C671F7-DDA3-43CC-9BD8-A43468CDE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2B3BF-5364-4707-AB4D-175C4910B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63F7-9363-4BCB-9B9D-D100FB0263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057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2BA8D-D054-42EA-8FEF-5ADAFCC65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D1C6E-A6B9-405F-A5B7-89AFC50E0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837B4-3915-4E84-A011-37A846F64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E777C8-43E8-4C82-BAC2-A0DA5F989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2EF78-1CB9-4070-BDF4-FF649BA86E5D}" type="datetimeFigureOut">
              <a:rPr lang="en-AU" smtClean="0"/>
              <a:t>19/11/2020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C44DA5-891B-40D4-8D7C-818ABD39B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41FCA-8877-4AEF-BD05-37A6F5873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63F7-9363-4BCB-9B9D-D100FB0263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548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28211-45F3-42C4-B8BE-6FACEBFF9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8F250-D4C8-4ACF-81AF-F338E93AAF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0A8880-DB16-4D58-9C6E-ED1A92E4B4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07949-30A4-4495-AA7A-66EFCDB14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2EF78-1CB9-4070-BDF4-FF649BA86E5D}" type="datetimeFigureOut">
              <a:rPr lang="en-AU" smtClean="0"/>
              <a:t>19/11/2020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988D33-7058-49CB-95D0-35C324C08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AAA23F-3145-40C6-8BDE-323873D5F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63F7-9363-4BCB-9B9D-D100FB0263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077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0DA6A3-98D1-4A69-B139-3B52BC1DD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16C97-5374-43E0-9321-6E9A8882E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9C663-15DB-4960-BF9C-F94493B02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52EF78-1CB9-4070-BDF4-FF649BA86E5D}" type="datetimeFigureOut">
              <a:rPr lang="en-AU" smtClean="0"/>
              <a:t>19/11/2020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49F5C-964B-4719-97B7-07A633B3F0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A962F-755A-4151-8651-5984005CBD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363F7-9363-4BCB-9B9D-D100FB0263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5469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ospitalitynet.org/opinion/4098062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31DC4-4E2C-4038-B3C1-03B1820D8E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21342"/>
          </a:xfrm>
        </p:spPr>
        <p:txBody>
          <a:bodyPr/>
          <a:lstStyle/>
          <a:p>
            <a:r>
              <a:rPr lang="en-AU" dirty="0"/>
              <a:t>A5 Draft/Script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3BCD05C-7132-42E4-BE52-29D8A1D35A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4841080"/>
              </p:ext>
            </p:extLst>
          </p:nvPr>
        </p:nvGraphicFramePr>
        <p:xfrm>
          <a:off x="5505634" y="3209655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Document" showAsIcon="1" r:id="rId3" imgW="914400" imgH="771480" progId="Word.Document.12">
                  <p:embed/>
                </p:oleObj>
              </mc:Choice>
              <mc:Fallback>
                <p:oleObj name="Document" showAsIcon="1" r:id="rId3" imgW="914400" imgH="7714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05634" y="3209655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9943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56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0EF8D1-F989-4268-9997-82710514F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Impact on Hospitality sector</a:t>
            </a:r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Restaurants at mercy of coronavirus as US government loan money gone |  Daily Sabah">
            <a:extLst>
              <a:ext uri="{FF2B5EF4-FFF2-40B4-BE49-F238E27FC236}">
                <a16:creationId xmlns:a16="http://schemas.microsoft.com/office/drawing/2014/main" id="{5AC3FC52-EA60-42CD-8054-35F10CBDC2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" r="-7" b="-7"/>
          <a:stretch/>
        </p:blipFill>
        <p:spPr bwMode="auto">
          <a:xfrm>
            <a:off x="976251" y="942538"/>
            <a:ext cx="7163222" cy="480833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866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CD5B2-91F0-4E92-9B02-6842744629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89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0C62A-DEA3-4878-B698-FFE29B525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AU" sz="1700"/>
              <a:t>Welcome to </a:t>
            </a:r>
            <a:r>
              <a:rPr lang="en-AU" sz="17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SmartOrder®</a:t>
            </a:r>
            <a:endParaRPr lang="en-AU" sz="1700"/>
          </a:p>
        </p:txBody>
      </p:sp>
    </p:spTree>
    <p:extLst>
      <p:ext uri="{BB962C8B-B14F-4D97-AF65-F5344CB8AC3E}">
        <p14:creationId xmlns:p14="http://schemas.microsoft.com/office/powerpoint/2010/main" val="1177040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ontactless Dining &amp; Restaurant Ordering System | Eatcube">
            <a:extLst>
              <a:ext uri="{FF2B5EF4-FFF2-40B4-BE49-F238E27FC236}">
                <a16:creationId xmlns:a16="http://schemas.microsoft.com/office/drawing/2014/main" id="{E0169E52-740F-4B8D-BBA4-A5955C894AC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90" b="-2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5BEC64-B667-4D6D-A651-589FBF60F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Contactless ordering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7998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86705-AE1A-4151-AF3C-9A5E034D8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Chatbot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Why Every Restaurant Should Start Using Chatbot Today | by Swapratim Roy |  Chatbots Journal">
            <a:extLst>
              <a:ext uri="{FF2B5EF4-FFF2-40B4-BE49-F238E27FC236}">
                <a16:creationId xmlns:a16="http://schemas.microsoft.com/office/drawing/2014/main" id="{74136DA9-0470-47DA-9B39-920B338BF4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3"/>
          <a:stretch/>
        </p:blipFill>
        <p:spPr bwMode="auto"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758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 2 Minute Look at a Restaurant Chatbot: Smarter Demos Series - YouTube">
            <a:extLst>
              <a:ext uri="{FF2B5EF4-FFF2-40B4-BE49-F238E27FC236}">
                <a16:creationId xmlns:a16="http://schemas.microsoft.com/office/drawing/2014/main" id="{8125335E-8B2F-44A5-BB81-18A1258C60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033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ow LSMx Helped a Café Acquire New Customers With a 390% ROAS">
            <a:extLst>
              <a:ext uri="{FF2B5EF4-FFF2-40B4-BE49-F238E27FC236}">
                <a16:creationId xmlns:a16="http://schemas.microsoft.com/office/drawing/2014/main" id="{07430F55-405A-4776-9AFB-97047A451F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0" name="Rectangle 7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4CBFD6-E460-4E32-9456-78E35A0F4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Interview with consumer</a:t>
            </a:r>
          </a:p>
        </p:txBody>
      </p:sp>
      <p:cxnSp>
        <p:nvCxnSpPr>
          <p:cNvPr id="4101" name="Straight Connector 7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2" name="Straight Connector 7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603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British hospitality workers earn 18% more than EU counterparts">
            <a:extLst>
              <a:ext uri="{FF2B5EF4-FFF2-40B4-BE49-F238E27FC236}">
                <a16:creationId xmlns:a16="http://schemas.microsoft.com/office/drawing/2014/main" id="{351217C8-1C41-4F5D-81DE-6632696841F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A98D82-CB6F-42C9-B15E-4F00819A2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Interview with Hospitality worker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334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Shannon Bennett's staff lost their tips if they broke things or failed  tests, ex-employees say - ABC News">
            <a:extLst>
              <a:ext uri="{FF2B5EF4-FFF2-40B4-BE49-F238E27FC236}">
                <a16:creationId xmlns:a16="http://schemas.microsoft.com/office/drawing/2014/main" id="{D6A921E9-FB9B-4EBB-A964-32E28F0979D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9" r="2587" b="909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1F746-BB40-47BB-AE28-D55183452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Interview with Hospitality Business Owner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6745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7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What venture capitalists look for when investing in start-up companies">
            <a:extLst>
              <a:ext uri="{FF2B5EF4-FFF2-40B4-BE49-F238E27FC236}">
                <a16:creationId xmlns:a16="http://schemas.microsoft.com/office/drawing/2014/main" id="{B2A38E71-9038-4FCA-AE93-C52F989767F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" t="9091" r="23692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8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7C8EE-90AE-4760-A4C4-4C94980BC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Investor information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5631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7672D-354C-4042-99E7-7A3F94626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4675886"/>
            <a:ext cx="3685032" cy="1608328"/>
          </a:xfrm>
        </p:spPr>
        <p:txBody>
          <a:bodyPr>
            <a:normAutofit/>
          </a:bodyPr>
          <a:lstStyle/>
          <a:p>
            <a:r>
              <a:rPr lang="en-AU" sz="3600"/>
              <a:t>Meet our Team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1"/>
            <a:ext cx="12192002" cy="448944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28">
            <a:extLst>
              <a:ext uri="{FF2B5EF4-FFF2-40B4-BE49-F238E27FC236}">
                <a16:creationId xmlns:a16="http://schemas.microsoft.com/office/drawing/2014/main" id="{07A0C51E-5464-4470-855E-CA530A59B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59557" y="640091"/>
            <a:ext cx="8072887" cy="355090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194" name="Picture 2" descr="Managing Dysfunctional Teams: How to Address Underlying Issues">
            <a:extLst>
              <a:ext uri="{FF2B5EF4-FFF2-40B4-BE49-F238E27FC236}">
                <a16:creationId xmlns:a16="http://schemas.microsoft.com/office/drawing/2014/main" id="{EF940AD1-0BCF-41A8-97FC-A8EE9621EA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031"/>
          <a:stretch/>
        </p:blipFill>
        <p:spPr bwMode="auto">
          <a:xfrm>
            <a:off x="2184401" y="749300"/>
            <a:ext cx="7823199" cy="334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346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97E692-C031-40A6-AF16-70933D748E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COVID 19 Economic Impact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4CD1F1-A4CA-4B94-BB06-7619F869E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</a:rPr>
              <a:t>GDP plunged 7 per cent in the June quarter, more than three times the previous biggest fall of 2 per cent in 1974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</a:rPr>
              <a:t>Household expenditure fell 12.1 per cent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</a:rPr>
              <a:t>With fewer places to spend money the household saving rate jumped from 6 to 19.8 per cent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463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F5001-B61E-473B-80BA-04DE42801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24284-F0B0-4865-8C2B-A522EF678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https://www.abc.net.au/news/2020-09-02/australian-recession-confirmed-as-economy-shrinks-in-june-qtr/12619950#:~:text=Key%20points%3A,6%20to%2019.8%20per%20cent</a:t>
            </a:r>
          </a:p>
          <a:p>
            <a:r>
              <a:rPr lang="en-A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https://www.hospitalitynet.org/opinion/4098062.html</a:t>
            </a:r>
            <a:endParaRPr lang="en-A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A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https://www.pwc.com.au/press-room/2020/the-rostering-report-provides-new-insights.html</a:t>
            </a:r>
          </a:p>
          <a:p>
            <a:r>
              <a:rPr lang="en-A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https://www.theguardian.com/australia-news/2020/apr/07/coronavirus-crisis-has-had-staggering-impact-on-australian-businesses-data-reveals</a:t>
            </a:r>
          </a:p>
          <a:p>
            <a:r>
              <a:rPr lang="en-A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https://home.kpmg/au/en/home/insights/2020/05/covid-19-coronavirus-hospitality-sector-next-step.html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11557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74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5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573812-AEC6-40A4-8743-36E611E47F49}"/>
              </a:ext>
            </a:extLst>
          </p:cNvPr>
          <p:cNvSpPr txBox="1"/>
          <p:nvPr/>
        </p:nvSpPr>
        <p:spPr>
          <a:xfrm>
            <a:off x="9093496" y="618681"/>
            <a:ext cx="2613872" cy="782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COVID at a glance</a:t>
            </a:r>
          </a:p>
        </p:txBody>
      </p:sp>
      <p:sp>
        <p:nvSpPr>
          <p:cNvPr id="1033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9BC84B-17AB-47DE-96C4-CFF8A78CAA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448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73162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75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17BA7-8FE9-45DA-8FC7-A951BDF75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Mandatory Lockdowns</a:t>
            </a:r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Melbourne's path out of coronavirus lockdown isn't clear while the numbers  mean the timeline won't be met - ABC News">
            <a:extLst>
              <a:ext uri="{FF2B5EF4-FFF2-40B4-BE49-F238E27FC236}">
                <a16:creationId xmlns:a16="http://schemas.microsoft.com/office/drawing/2014/main" id="{46FE94B0-29F3-40D7-84D6-F478F065F2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3" r="3337" b="-2"/>
          <a:stretch/>
        </p:blipFill>
        <p:spPr bwMode="auto">
          <a:xfrm>
            <a:off x="976251" y="942538"/>
            <a:ext cx="7163222" cy="480833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101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78768-1C09-4A56-8A3D-829C92277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/>
              <a:t>Mandatory Lockdowns</a:t>
            </a:r>
          </a:p>
        </p:txBody>
      </p:sp>
      <p:pic>
        <p:nvPicPr>
          <p:cNvPr id="7170" name="Picture 2" descr="Cities fall silent around the world as tourist attractions close and streets  empty amid coronavirus pandemic - ABC News">
            <a:extLst>
              <a:ext uri="{FF2B5EF4-FFF2-40B4-BE49-F238E27FC236}">
                <a16:creationId xmlns:a16="http://schemas.microsoft.com/office/drawing/2014/main" id="{13BB079E-491D-411D-A38F-D07AB6C6F2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6" r="1" b="28719"/>
          <a:stretch/>
        </p:blipFill>
        <p:spPr bwMode="auto">
          <a:xfrm>
            <a:off x="640080" y="640080"/>
            <a:ext cx="10911840" cy="483679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920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6A5D304-9127-4B31-B0C4-BBA84E79B1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9091"/>
          <a:stretch/>
        </p:blipFill>
        <p:spPr bwMode="auto">
          <a:xfrm>
            <a:off x="20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6684BE-C946-4BD0-9767-B7E56C86C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Melbourne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13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5ECC4-8DB5-4DAD-B187-6BA3F7234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/>
              <a:t>Adelaide</a:t>
            </a:r>
          </a:p>
        </p:txBody>
      </p:sp>
      <p:pic>
        <p:nvPicPr>
          <p:cNvPr id="4098" name="Picture 2" descr="How large were Bronze Age settlements? - History Stack Exchange">
            <a:extLst>
              <a:ext uri="{FF2B5EF4-FFF2-40B4-BE49-F238E27FC236}">
                <a16:creationId xmlns:a16="http://schemas.microsoft.com/office/drawing/2014/main" id="{E4ABF3A7-9D29-4883-BF0C-14F349178D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2" r="4030" b="1"/>
          <a:stretch/>
        </p:blipFill>
        <p:spPr bwMode="auto">
          <a:xfrm>
            <a:off x="640080" y="640080"/>
            <a:ext cx="10911840" cy="483679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340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4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D8488C-7F80-4650-A3CA-F6ABE9EDC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Sydney</a:t>
            </a:r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A City Holding Its Breath: Sydney Captured in the Time of Coronavirus">
            <a:extLst>
              <a:ext uri="{FF2B5EF4-FFF2-40B4-BE49-F238E27FC236}">
                <a16:creationId xmlns:a16="http://schemas.microsoft.com/office/drawing/2014/main" id="{9058A88A-EE29-4EB1-AC9E-DCB5C9EEE4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63"/>
          <a:stretch/>
        </p:blipFill>
        <p:spPr bwMode="auto">
          <a:xfrm>
            <a:off x="976251" y="942538"/>
            <a:ext cx="7163222" cy="480833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968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588C8-F159-4EC8-990A-6FA0F088C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/>
              <a:t>Impact on Hospitality sector</a:t>
            </a:r>
          </a:p>
        </p:txBody>
      </p:sp>
      <p:pic>
        <p:nvPicPr>
          <p:cNvPr id="5122" name="Picture 2" descr="Eating Out at Restaurants May Never Be the Same in U.S. - Bloomberg">
            <a:extLst>
              <a:ext uri="{FF2B5EF4-FFF2-40B4-BE49-F238E27FC236}">
                <a16:creationId xmlns:a16="http://schemas.microsoft.com/office/drawing/2014/main" id="{04DD2261-645D-4946-B52A-26EAE94B2D2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0" r="1" b="24675"/>
          <a:stretch/>
        </p:blipFill>
        <p:spPr bwMode="auto">
          <a:xfrm>
            <a:off x="640080" y="640080"/>
            <a:ext cx="10911840" cy="483679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751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196</Words>
  <Application>Microsoft Office PowerPoint</Application>
  <PresentationFormat>Widescreen</PresentationFormat>
  <Paragraphs>27</Paragraphs>
  <Slides>20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Microsoft Word Document</vt:lpstr>
      <vt:lpstr>A5 Draft/Script</vt:lpstr>
      <vt:lpstr>COVID 19 Economic Impact</vt:lpstr>
      <vt:lpstr>PowerPoint Presentation</vt:lpstr>
      <vt:lpstr>Mandatory Lockdowns</vt:lpstr>
      <vt:lpstr>Mandatory Lockdowns</vt:lpstr>
      <vt:lpstr>Melbourne</vt:lpstr>
      <vt:lpstr>Adelaide</vt:lpstr>
      <vt:lpstr>Sydney</vt:lpstr>
      <vt:lpstr>Impact on Hospitality sector</vt:lpstr>
      <vt:lpstr>Impact on Hospitality sector</vt:lpstr>
      <vt:lpstr>PowerPoint Presentation</vt:lpstr>
      <vt:lpstr>Contactless ordering</vt:lpstr>
      <vt:lpstr>Chatbot</vt:lpstr>
      <vt:lpstr>PowerPoint Presentation</vt:lpstr>
      <vt:lpstr>Interview with consumer</vt:lpstr>
      <vt:lpstr>Interview with Hospitality worker</vt:lpstr>
      <vt:lpstr>Interview with Hospitality Business Owner</vt:lpstr>
      <vt:lpstr>Investor information</vt:lpstr>
      <vt:lpstr>Meet our Team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 19 Economic Impact</dc:title>
  <dc:creator>amerfazal0@gmail.com</dc:creator>
  <cp:lastModifiedBy>amerfazal0@gmail.com</cp:lastModifiedBy>
  <cp:revision>5</cp:revision>
  <dcterms:created xsi:type="dcterms:W3CDTF">2020-11-18T07:50:55Z</dcterms:created>
  <dcterms:modified xsi:type="dcterms:W3CDTF">2020-11-19T02:13:53Z</dcterms:modified>
</cp:coreProperties>
</file>